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9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192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4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1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03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5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6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8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7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" y="6400800"/>
            <a:ext cx="914398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103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 imagine care conține text, captură de ecran, Font, software&#10;&#10;Conținutul generat de inteligența artificială poate fi inco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ine 3" descr="Close up of pages of an open book in a bright studio">
            <a:extLst>
              <a:ext uri="{FF2B5EF4-FFF2-40B4-BE49-F238E27FC236}">
                <a16:creationId xmlns:a16="http://schemas.microsoft.com/office/drawing/2014/main" id="{35CCA52F-A171-B0C2-5228-9B70D5C6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6" y="3257551"/>
            <a:ext cx="2271712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Concluzii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Automatizare completă cu control dublu: software + senzor</a:t>
            </a:r>
          </a:p>
          <a:p>
            <a:r>
              <a:t>- Aplicația e ușor de folosit și scalabilă</a:t>
            </a:r>
          </a:p>
          <a:p>
            <a:r>
              <a:t>- Funcționalitate reală replicabilă pe Arduino fizic</a:t>
            </a:r>
          </a:p>
          <a:p>
            <a:r>
              <a:t>- Poate fi extins cu alți senzori: CO₂, umiditate, alarme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Scopul</a:t>
            </a:r>
            <a:r>
              <a:rPr dirty="0"/>
              <a:t> Proiectului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3000" dirty="0"/>
              <a:t>- </a:t>
            </a:r>
            <a:r>
              <a:rPr sz="3000" dirty="0" err="1"/>
              <a:t>Automatizarea</a:t>
            </a:r>
            <a:r>
              <a:rPr sz="3000" dirty="0"/>
              <a:t> </a:t>
            </a:r>
            <a:r>
              <a:rPr sz="3000" dirty="0" err="1"/>
              <a:t>iluminării</a:t>
            </a:r>
            <a:r>
              <a:rPr sz="3000" dirty="0"/>
              <a:t> </a:t>
            </a:r>
            <a:r>
              <a:rPr sz="3000" dirty="0" err="1"/>
              <a:t>și</a:t>
            </a:r>
            <a:r>
              <a:rPr sz="3000" dirty="0"/>
              <a:t> </a:t>
            </a:r>
            <a:r>
              <a:rPr sz="3000" dirty="0" err="1"/>
              <a:t>ventilației</a:t>
            </a:r>
            <a:r>
              <a:rPr sz="3000" dirty="0"/>
              <a:t> </a:t>
            </a:r>
            <a:r>
              <a:rPr sz="3000" dirty="0" err="1"/>
              <a:t>într</a:t>
            </a:r>
            <a:r>
              <a:rPr sz="3000" dirty="0"/>
              <a:t>-o </a:t>
            </a:r>
            <a:r>
              <a:rPr sz="3000" dirty="0" err="1"/>
              <a:t>clădire</a:t>
            </a:r>
            <a:endParaRPr sz="3000" dirty="0"/>
          </a:p>
          <a:p>
            <a:r>
              <a:rPr sz="3000" dirty="0"/>
              <a:t>- </a:t>
            </a:r>
            <a:r>
              <a:rPr sz="3000" dirty="0" err="1"/>
              <a:t>Interfață</a:t>
            </a:r>
            <a:r>
              <a:rPr sz="3000" dirty="0"/>
              <a:t> desktop cu Windows Forms </a:t>
            </a:r>
            <a:r>
              <a:rPr sz="3000" dirty="0" err="1"/>
              <a:t>în</a:t>
            </a:r>
            <a:r>
              <a:rPr sz="3000" dirty="0"/>
              <a:t> C#</a:t>
            </a:r>
          </a:p>
          <a:p>
            <a:r>
              <a:rPr sz="3000" dirty="0"/>
              <a:t>- </a:t>
            </a:r>
            <a:r>
              <a:rPr sz="3000" dirty="0" err="1"/>
              <a:t>Simulare</a:t>
            </a:r>
            <a:r>
              <a:rPr sz="3000" dirty="0"/>
              <a:t> hardware </a:t>
            </a:r>
            <a:r>
              <a:rPr sz="3000" dirty="0" err="1"/>
              <a:t>în</a:t>
            </a:r>
            <a:r>
              <a:rPr sz="3000" dirty="0"/>
              <a:t> </a:t>
            </a:r>
            <a:r>
              <a:rPr sz="3000" dirty="0" err="1"/>
              <a:t>Tinkercad</a:t>
            </a:r>
            <a:r>
              <a:rPr sz="3000" dirty="0"/>
              <a:t> (Arduino Uno)</a:t>
            </a:r>
          </a:p>
          <a:p>
            <a:r>
              <a:rPr sz="3000" dirty="0"/>
              <a:t>- </a:t>
            </a:r>
            <a:r>
              <a:rPr sz="3000" dirty="0" err="1"/>
              <a:t>Comunicarea</a:t>
            </a:r>
            <a:r>
              <a:rPr sz="3000" dirty="0"/>
              <a:t> </a:t>
            </a:r>
            <a:r>
              <a:rPr sz="3000" dirty="0" err="1"/>
              <a:t>între</a:t>
            </a:r>
            <a:r>
              <a:rPr sz="3000" dirty="0"/>
              <a:t> </a:t>
            </a:r>
            <a:r>
              <a:rPr sz="3000" dirty="0" err="1"/>
              <a:t>aplicație</a:t>
            </a:r>
            <a:r>
              <a:rPr sz="3000" dirty="0"/>
              <a:t> </a:t>
            </a:r>
            <a:r>
              <a:rPr sz="3000" dirty="0" err="1"/>
              <a:t>și</a:t>
            </a:r>
            <a:r>
              <a:rPr sz="3000" dirty="0"/>
              <a:t> </a:t>
            </a:r>
            <a:r>
              <a:rPr sz="3000" dirty="0" err="1"/>
              <a:t>placă</a:t>
            </a:r>
            <a:r>
              <a:rPr sz="3000" dirty="0"/>
              <a:t> </a:t>
            </a:r>
            <a:r>
              <a:rPr sz="3000" dirty="0" err="1"/>
              <a:t>prin</a:t>
            </a:r>
            <a:r>
              <a:rPr sz="3000" dirty="0"/>
              <a:t> port serial</a:t>
            </a:r>
          </a:p>
          <a:p>
            <a:r>
              <a:rPr sz="3000" dirty="0"/>
              <a:t>- Control manual </a:t>
            </a:r>
            <a:r>
              <a:rPr sz="3000" dirty="0" err="1"/>
              <a:t>și</a:t>
            </a:r>
            <a:r>
              <a:rPr sz="3000" dirty="0"/>
              <a:t> automat pe </a:t>
            </a:r>
            <a:r>
              <a:rPr sz="3000" dirty="0" err="1"/>
              <a:t>baza</a:t>
            </a:r>
            <a:r>
              <a:rPr sz="3000" dirty="0"/>
              <a:t> </a:t>
            </a:r>
            <a:r>
              <a:rPr sz="3000" dirty="0" err="1"/>
              <a:t>temperaturii</a:t>
            </a:r>
            <a:endParaRPr sz="3000" dirty="0"/>
          </a:p>
        </p:txBody>
      </p:sp>
      <p:pic>
        <p:nvPicPr>
          <p:cNvPr id="5" name="Imagine 4" descr="O imagine care conține text, îmbrăcăminte, desen animat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593DFD12-F0A4-F5E8-8CFF-9CACCD86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Componente</a:t>
            </a:r>
            <a:r>
              <a:rPr dirty="0"/>
              <a:t>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</a:t>
            </a:r>
            <a:r>
              <a:rPr dirty="0" err="1"/>
              <a:t>Limbaj</a:t>
            </a:r>
            <a:r>
              <a:rPr dirty="0"/>
              <a:t>: C#</a:t>
            </a:r>
          </a:p>
          <a:p>
            <a:r>
              <a:rPr dirty="0"/>
              <a:t> </a:t>
            </a:r>
            <a:r>
              <a:rPr dirty="0" err="1"/>
              <a:t>Platformă</a:t>
            </a:r>
            <a:r>
              <a:rPr dirty="0"/>
              <a:t>: Visual Studio </a:t>
            </a:r>
          </a:p>
          <a:p>
            <a:r>
              <a:rPr dirty="0"/>
              <a:t>UI: Windows Forms cu </a:t>
            </a:r>
            <a:r>
              <a:rPr dirty="0" err="1"/>
              <a:t>butoane</a:t>
            </a:r>
            <a:r>
              <a:rPr dirty="0"/>
              <a:t>, slider, LED-</a:t>
            </a:r>
            <a:r>
              <a:rPr dirty="0" err="1"/>
              <a:t>uri</a:t>
            </a:r>
            <a:endParaRPr dirty="0"/>
          </a:p>
          <a:p>
            <a:r>
              <a:rPr dirty="0" err="1"/>
              <a:t>Comunicare</a:t>
            </a:r>
            <a:r>
              <a:rPr dirty="0"/>
              <a:t> </a:t>
            </a:r>
            <a:r>
              <a:rPr dirty="0" err="1"/>
              <a:t>serială</a:t>
            </a:r>
            <a:r>
              <a:rPr dirty="0"/>
              <a:t> cu Arduino (</a:t>
            </a:r>
            <a:r>
              <a:rPr dirty="0" err="1"/>
              <a:t>System.IO.Ports</a:t>
            </a:r>
            <a:r>
              <a:rPr dirty="0"/>
              <a:t>)</a:t>
            </a:r>
          </a:p>
          <a:p>
            <a:r>
              <a:rPr dirty="0"/>
              <a:t> </a:t>
            </a:r>
            <a:r>
              <a:rPr dirty="0" err="1"/>
              <a:t>Aplicația</a:t>
            </a:r>
            <a:r>
              <a:rPr dirty="0"/>
              <a:t> </a:t>
            </a:r>
            <a:r>
              <a:rPr dirty="0" err="1"/>
              <a:t>trimite</a:t>
            </a:r>
            <a:r>
              <a:rPr dirty="0"/>
              <a:t> </a:t>
            </a:r>
            <a:r>
              <a:rPr dirty="0" err="1"/>
              <a:t>comenzi</a:t>
            </a:r>
            <a:r>
              <a:rPr dirty="0"/>
              <a:t> precum L1, V0,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bg1">
              <a:lumMod val="75000"/>
              <a:lumOff val="2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Componente Hardware (simulate)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Arduino Uno</a:t>
            </a:r>
          </a:p>
          <a:p>
            <a:r>
              <a:rPr dirty="0"/>
              <a:t>- 2 LED-</a:t>
            </a:r>
            <a:r>
              <a:rPr dirty="0" err="1"/>
              <a:t>uri</a:t>
            </a:r>
            <a:r>
              <a:rPr dirty="0"/>
              <a:t> (</a:t>
            </a:r>
            <a:r>
              <a:rPr dirty="0" err="1"/>
              <a:t>lumină</a:t>
            </a:r>
            <a:r>
              <a:rPr dirty="0"/>
              <a:t> </a:t>
            </a:r>
            <a:r>
              <a:rPr dirty="0" err="1"/>
              <a:t>și</a:t>
            </a:r>
            <a:r>
              <a:rPr dirty="0"/>
              <a:t> </a:t>
            </a:r>
            <a:r>
              <a:rPr dirty="0" err="1"/>
              <a:t>ventilație</a:t>
            </a:r>
            <a:r>
              <a:rPr dirty="0"/>
              <a:t>)</a:t>
            </a:r>
          </a:p>
          <a:p>
            <a:r>
              <a:rPr dirty="0"/>
              <a:t>- Motor DC (ventilator)</a:t>
            </a:r>
          </a:p>
          <a:p>
            <a:r>
              <a:rPr dirty="0"/>
              <a:t>- TMP36 (</a:t>
            </a:r>
            <a:r>
              <a:rPr dirty="0" err="1"/>
              <a:t>senzor</a:t>
            </a:r>
            <a:r>
              <a:rPr dirty="0"/>
              <a:t> de </a:t>
            </a:r>
            <a:r>
              <a:rPr dirty="0" err="1"/>
              <a:t>temperatură</a:t>
            </a:r>
            <a:r>
              <a:rPr dirty="0"/>
              <a:t>)</a:t>
            </a:r>
          </a:p>
          <a:p>
            <a:r>
              <a:rPr dirty="0"/>
              <a:t>- </a:t>
            </a:r>
            <a:r>
              <a:rPr dirty="0" err="1"/>
              <a:t>Tranzistor</a:t>
            </a:r>
            <a:r>
              <a:rPr dirty="0"/>
              <a:t> NPN + </a:t>
            </a:r>
            <a:r>
              <a:rPr dirty="0" err="1"/>
              <a:t>diodă</a:t>
            </a:r>
            <a:r>
              <a:rPr dirty="0"/>
              <a:t> 1N4007</a:t>
            </a:r>
          </a:p>
          <a:p>
            <a:r>
              <a:rPr dirty="0"/>
              <a:t>- 2 </a:t>
            </a:r>
            <a:r>
              <a:rPr dirty="0" err="1"/>
              <a:t>butoane</a:t>
            </a:r>
            <a:r>
              <a:rPr dirty="0"/>
              <a:t> + </a:t>
            </a:r>
            <a:r>
              <a:rPr dirty="0" err="1"/>
              <a:t>rezistențe</a:t>
            </a:r>
            <a:endParaRPr dirty="0"/>
          </a:p>
          <a:p>
            <a:r>
              <a:rPr dirty="0"/>
              <a:t>- Breadboard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Schema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Schema </a:t>
            </a:r>
            <a:r>
              <a:rPr dirty="0" err="1"/>
              <a:t>completă</a:t>
            </a:r>
            <a:r>
              <a:rPr dirty="0"/>
              <a:t> </a:t>
            </a:r>
            <a:r>
              <a:rPr dirty="0" err="1"/>
              <a:t>realizată</a:t>
            </a:r>
            <a:r>
              <a:rPr dirty="0"/>
              <a:t> </a:t>
            </a:r>
            <a:r>
              <a:rPr dirty="0" err="1"/>
              <a:t>în</a:t>
            </a:r>
            <a:r>
              <a:rPr dirty="0"/>
              <a:t> </a:t>
            </a:r>
            <a:r>
              <a:rPr dirty="0" err="1"/>
              <a:t>Tinkercad</a:t>
            </a:r>
            <a:r>
              <a:rPr dirty="0"/>
              <a:t>. Include </a:t>
            </a:r>
            <a:r>
              <a:rPr dirty="0" err="1"/>
              <a:t>conexiuni</a:t>
            </a:r>
            <a:r>
              <a:rPr dirty="0"/>
              <a:t> pentru LED-</a:t>
            </a:r>
            <a:r>
              <a:rPr dirty="0" err="1"/>
              <a:t>uri</a:t>
            </a:r>
            <a:r>
              <a:rPr dirty="0"/>
              <a:t>, motor </a:t>
            </a:r>
            <a:r>
              <a:rPr dirty="0" err="1"/>
              <a:t>și</a:t>
            </a:r>
            <a:r>
              <a:rPr dirty="0"/>
              <a:t> </a:t>
            </a:r>
            <a:r>
              <a:rPr dirty="0" err="1"/>
              <a:t>senzor</a:t>
            </a:r>
            <a:r>
              <a:rPr dirty="0"/>
              <a:t> TMP36.</a:t>
            </a:r>
            <a:endParaRPr lang="ro-RO" dirty="0"/>
          </a:p>
          <a:p>
            <a:endParaRPr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F8506E3D-BE7D-6FDF-5402-67AF9F2F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61" y="2545796"/>
            <a:ext cx="3993877" cy="35919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Funcționalitatea aplicației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Butoane</a:t>
            </a:r>
            <a:r>
              <a:rPr dirty="0"/>
              <a:t> pentru control </a:t>
            </a:r>
            <a:r>
              <a:rPr dirty="0" err="1"/>
              <a:t>lumină</a:t>
            </a:r>
            <a:r>
              <a:rPr dirty="0"/>
              <a:t> </a:t>
            </a:r>
            <a:r>
              <a:rPr dirty="0" err="1"/>
              <a:t>și</a:t>
            </a:r>
            <a:r>
              <a:rPr dirty="0"/>
              <a:t> </a:t>
            </a:r>
            <a:r>
              <a:rPr dirty="0" err="1"/>
              <a:t>ventilație</a:t>
            </a:r>
            <a:endParaRPr dirty="0"/>
          </a:p>
          <a:p>
            <a:r>
              <a:rPr dirty="0"/>
              <a:t>- Slider pentru </a:t>
            </a:r>
            <a:r>
              <a:rPr dirty="0" err="1"/>
              <a:t>temperatură</a:t>
            </a:r>
            <a:r>
              <a:rPr dirty="0"/>
              <a:t> </a:t>
            </a:r>
            <a:r>
              <a:rPr dirty="0" err="1"/>
              <a:t>dorită</a:t>
            </a:r>
            <a:r>
              <a:rPr dirty="0"/>
              <a:t> (16–30°C)</a:t>
            </a:r>
          </a:p>
          <a:p>
            <a:r>
              <a:rPr dirty="0"/>
              <a:t>- LED-</a:t>
            </a:r>
            <a:r>
              <a:rPr dirty="0" err="1"/>
              <a:t>uri</a:t>
            </a:r>
            <a:r>
              <a:rPr dirty="0"/>
              <a:t> care </a:t>
            </a:r>
            <a:r>
              <a:rPr dirty="0" err="1"/>
              <a:t>reflectă</a:t>
            </a:r>
            <a:r>
              <a:rPr dirty="0"/>
              <a:t> </a:t>
            </a:r>
            <a:r>
              <a:rPr dirty="0" err="1"/>
              <a:t>starea</a:t>
            </a:r>
            <a:r>
              <a:rPr dirty="0"/>
              <a:t> </a:t>
            </a:r>
            <a:r>
              <a:rPr dirty="0" err="1"/>
              <a:t>reală</a:t>
            </a:r>
            <a:endParaRPr dirty="0"/>
          </a:p>
          <a:p>
            <a:r>
              <a:rPr dirty="0"/>
              <a:t>- Ventilator </a:t>
            </a:r>
            <a:r>
              <a:rPr dirty="0" err="1"/>
              <a:t>pornește</a:t>
            </a:r>
            <a:r>
              <a:rPr dirty="0"/>
              <a:t> automat sub 22°C</a:t>
            </a:r>
          </a:p>
          <a:p>
            <a:r>
              <a:rPr dirty="0"/>
              <a:t>- Control </a:t>
            </a:r>
            <a:r>
              <a:rPr dirty="0" err="1"/>
              <a:t>și</a:t>
            </a:r>
            <a:r>
              <a:rPr dirty="0"/>
              <a:t> feedback </a:t>
            </a:r>
            <a:r>
              <a:rPr dirty="0" err="1"/>
              <a:t>sincronizat</a:t>
            </a:r>
            <a:r>
              <a:rPr dirty="0"/>
              <a:t> cu Arduino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Comunicare Serială Arduino –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Comenzi primite:</a:t>
            </a:r>
          </a:p>
          <a:p>
            <a:r>
              <a:t>   • L1 / L0 – lumină ON/OFF</a:t>
            </a:r>
          </a:p>
          <a:p>
            <a:r>
              <a:t>   • V1 / V0 – ventilator ON/OFF</a:t>
            </a:r>
          </a:p>
          <a:p>
            <a:r>
              <a:t>- Comandă VA – revine la control automat</a:t>
            </a:r>
          </a:p>
          <a:p>
            <a:r>
              <a:t>- Trimitere date temperatură înapoi (T:22.3)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Exemplu de Cod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Arduino:</a:t>
            </a:r>
          </a:p>
          <a:p>
            <a:r>
              <a:t>  if (Serial.readString() == "L1") digitalWrite(led, HIGH);</a:t>
            </a:r>
          </a:p>
          <a:p>
            <a:endParaRPr/>
          </a:p>
          <a:p>
            <a:r>
              <a:t>C#:</a:t>
            </a:r>
          </a:p>
          <a:p>
            <a:r>
              <a:t>  serialPort.WriteLine("V1"); // pornește ventilatorul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Testare și Limitări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Testare</a:t>
            </a:r>
            <a:r>
              <a:rPr dirty="0"/>
              <a:t> software </a:t>
            </a:r>
            <a:r>
              <a:rPr dirty="0" err="1"/>
              <a:t>în</a:t>
            </a:r>
            <a:r>
              <a:rPr dirty="0"/>
              <a:t> </a:t>
            </a:r>
            <a:r>
              <a:rPr dirty="0" err="1"/>
              <a:t>Tinkercad</a:t>
            </a:r>
            <a:r>
              <a:rPr dirty="0"/>
              <a:t> + </a:t>
            </a:r>
            <a:r>
              <a:rPr dirty="0" err="1"/>
              <a:t>aplicație</a:t>
            </a:r>
            <a:endParaRPr dirty="0"/>
          </a:p>
          <a:p>
            <a:r>
              <a:rPr dirty="0"/>
              <a:t>- </a:t>
            </a:r>
            <a:r>
              <a:rPr dirty="0" err="1"/>
              <a:t>Limitări</a:t>
            </a:r>
            <a:r>
              <a:rPr dirty="0"/>
              <a:t>: </a:t>
            </a:r>
            <a:r>
              <a:rPr dirty="0" err="1"/>
              <a:t>simularea</a:t>
            </a:r>
            <a:r>
              <a:rPr dirty="0"/>
              <a:t> </a:t>
            </a:r>
            <a:r>
              <a:rPr dirty="0" err="1"/>
              <a:t>motorului</a:t>
            </a:r>
            <a:r>
              <a:rPr dirty="0"/>
              <a:t> </a:t>
            </a:r>
            <a:r>
              <a:rPr dirty="0" err="1"/>
              <a:t>în</a:t>
            </a:r>
            <a:r>
              <a:rPr dirty="0"/>
              <a:t> </a:t>
            </a:r>
            <a:r>
              <a:rPr dirty="0" err="1"/>
              <a:t>Tinkercad</a:t>
            </a:r>
            <a:r>
              <a:rPr dirty="0"/>
              <a:t> nu e </a:t>
            </a:r>
            <a:r>
              <a:rPr dirty="0" err="1"/>
              <a:t>realistă</a:t>
            </a:r>
            <a:endParaRPr dirty="0"/>
          </a:p>
          <a:p>
            <a:r>
              <a:rPr dirty="0"/>
              <a:t>- </a:t>
            </a:r>
            <a:r>
              <a:rPr dirty="0" err="1"/>
              <a:t>Integrare</a:t>
            </a:r>
            <a:r>
              <a:rPr dirty="0"/>
              <a:t> </a:t>
            </a:r>
            <a:r>
              <a:rPr dirty="0" err="1"/>
              <a:t>reală</a:t>
            </a:r>
            <a:r>
              <a:rPr dirty="0"/>
              <a:t> </a:t>
            </a:r>
            <a:r>
              <a:rPr dirty="0" err="1"/>
              <a:t>posibilă</a:t>
            </a:r>
            <a:r>
              <a:rPr dirty="0"/>
              <a:t> 100% pe hardware </a:t>
            </a:r>
            <a:r>
              <a:rPr dirty="0" err="1"/>
              <a:t>fizic</a:t>
            </a:r>
            <a:endParaRPr dirty="0"/>
          </a:p>
          <a:p>
            <a:r>
              <a:rPr dirty="0"/>
              <a:t>- </a:t>
            </a:r>
            <a:r>
              <a:rPr dirty="0" err="1"/>
              <a:t>Interfață</a:t>
            </a:r>
            <a:r>
              <a:rPr dirty="0"/>
              <a:t> </a:t>
            </a:r>
            <a:r>
              <a:rPr dirty="0" err="1"/>
              <a:t>intuitivă</a:t>
            </a:r>
            <a:r>
              <a:rPr dirty="0"/>
              <a:t> pentru </a:t>
            </a:r>
            <a:r>
              <a:rPr dirty="0" err="1"/>
              <a:t>utilizator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ivă">
  <a:themeElements>
    <a:clrScheme name="Retrospectivă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iv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</TotalTime>
  <Words>343</Words>
  <Application>Microsoft Office PowerPoint</Application>
  <PresentationFormat>Expunere pe ecran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Retrospectivă</vt:lpstr>
      <vt:lpstr>Prezentare PowerPoint</vt:lpstr>
      <vt:lpstr>Scopul Proiectului</vt:lpstr>
      <vt:lpstr>Componente Software</vt:lpstr>
      <vt:lpstr>Componente Hardware (simulate)</vt:lpstr>
      <vt:lpstr>Schema Hardware</vt:lpstr>
      <vt:lpstr>Funcționalitatea aplicației</vt:lpstr>
      <vt:lpstr>Comunicare Serială Arduino – PC</vt:lpstr>
      <vt:lpstr>Exemplu de Cod</vt:lpstr>
      <vt:lpstr>Testare și Limitări</vt:lpstr>
      <vt:lpstr>Concluzii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Manu</dc:creator>
  <cp:keywords/>
  <dc:description>generated using python-pptx</dc:description>
  <cp:lastModifiedBy>Ionel Emanuel Bejerea</cp:lastModifiedBy>
  <cp:revision>3</cp:revision>
  <dcterms:created xsi:type="dcterms:W3CDTF">2013-01-27T09:14:16Z</dcterms:created>
  <dcterms:modified xsi:type="dcterms:W3CDTF">2025-06-11T21:29:34Z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2025-06-03T03:07:08Z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10450acf-32b5-4d91-8dc8-d4f4935981e2</vt:lpwstr>
  </property>
  <property fmtid="{D5CDD505-2E9C-101B-9397-08002B2CF9AE}" pid="8" name="MSIP_Label_5b58b62f-6f94-46bd-8089-18e64b0a9abb_ContentBits">
    <vt:lpwstr>0</vt:lpwstr>
  </property>
  <property fmtid="{D5CDD505-2E9C-101B-9397-08002B2CF9AE}" pid="9" name="MSIP_Label_5b58b62f-6f94-46bd-8089-18e64b0a9abb_Tag">
    <vt:lpwstr>10, 3, 0, 1</vt:lpwstr>
  </property>
</Properties>
</file>